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3" r:id="rId5"/>
    <p:sldId id="261" r:id="rId6"/>
    <p:sldId id="259" r:id="rId7"/>
    <p:sldId id="260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7C583-F689-4F41-B769-8DC168262DB0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076CD-246B-465A-BBD6-F32011D746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42852"/>
            <a:ext cx="8243918" cy="671514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Англомовний літній табір</a:t>
            </a:r>
            <a:br>
              <a:rPr lang="uk-UA" dirty="0" smtClean="0"/>
            </a:br>
            <a:r>
              <a:rPr lang="uk-UA" dirty="0" smtClean="0"/>
              <a:t>“</a:t>
            </a:r>
            <a:r>
              <a:rPr lang="en-US" dirty="0" smtClean="0"/>
              <a:t>Sunny</a:t>
            </a:r>
            <a:r>
              <a:rPr lang="uk-UA" dirty="0" smtClean="0"/>
              <a:t>”</a:t>
            </a:r>
            <a:br>
              <a:rPr lang="uk-UA" dirty="0" smtClean="0"/>
            </a:br>
            <a:r>
              <a:rPr lang="uk-UA" dirty="0" smtClean="0"/>
              <a:t>на базі загальноосвітньої школи</a:t>
            </a:r>
            <a:br>
              <a:rPr lang="uk-UA" dirty="0" smtClean="0"/>
            </a:br>
            <a:r>
              <a:rPr lang="uk-UA" dirty="0" err="1" smtClean="0"/>
              <a:t>с.Топилище</a:t>
            </a:r>
            <a:r>
              <a:rPr lang="uk-UA" dirty="0" smtClean="0"/>
              <a:t> </a:t>
            </a:r>
            <a:r>
              <a:rPr lang="uk-UA" dirty="0" err="1" smtClean="0"/>
              <a:t>Іваничівського</a:t>
            </a:r>
            <a:r>
              <a:rPr lang="uk-UA" dirty="0" smtClean="0"/>
              <a:t> району Волинської області</a:t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2016</a:t>
            </a:r>
            <a:br>
              <a:rPr lang="uk-UA" dirty="0" smtClean="0"/>
            </a:br>
            <a:endParaRPr lang="ru-RU" dirty="0"/>
          </a:p>
        </p:txBody>
      </p:sp>
      <p:pic>
        <p:nvPicPr>
          <p:cNvPr id="2050" name="Picture 2" descr="C:\Documents and Settings\Admin\Рабочий стол\Новая папка (6)\kids-summer-camp-clipart-SummerCam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286124"/>
            <a:ext cx="3024592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У бібліотеці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AT THE LIBRARY</a:t>
            </a:r>
            <a:endParaRPr lang="ru-RU" dirty="0"/>
          </a:p>
        </p:txBody>
      </p:sp>
      <p:pic>
        <p:nvPicPr>
          <p:cNvPr id="7170" name="Picture 2" descr="C:\Documents and Settings\Admin\Рабочий стол\Новая папка (6)\IMG_20160615_1048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500438"/>
            <a:ext cx="4372639" cy="3357562"/>
          </a:xfrm>
          <a:prstGeom prst="rect">
            <a:avLst/>
          </a:prstGeom>
          <a:noFill/>
        </p:spPr>
      </p:pic>
      <p:pic>
        <p:nvPicPr>
          <p:cNvPr id="7171" name="Picture 3" descr="C:\Documents and Settings\Admin\Рабочий стол\Новая папка (6)\IMG_20160615_1053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571612"/>
            <a:ext cx="4786314" cy="35897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Визначні місця</a:t>
            </a:r>
            <a:r>
              <a:rPr lang="en-US" dirty="0" smtClean="0"/>
              <a:t> </a:t>
            </a:r>
            <a:r>
              <a:rPr lang="uk-UA" dirty="0" smtClean="0"/>
              <a:t>нашого села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SIGHTS OF OUR VILLAGE</a:t>
            </a:r>
            <a:endParaRPr lang="ru-RU" dirty="0"/>
          </a:p>
        </p:txBody>
      </p:sp>
      <p:pic>
        <p:nvPicPr>
          <p:cNvPr id="8194" name="Picture 2" descr="C:\Documents and Settings\Admin\Рабочий стол\Новая папка (6)\IMG_20160615_1042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0438"/>
            <a:ext cx="4476750" cy="3357562"/>
          </a:xfrm>
          <a:prstGeom prst="rect">
            <a:avLst/>
          </a:prstGeom>
          <a:noFill/>
        </p:spPr>
      </p:pic>
      <p:pic>
        <p:nvPicPr>
          <p:cNvPr id="8195" name="Picture 3" descr="C:\Documents and Settings\Admin\Рабочий стол\Новая папка (6)\IMG_20160615_110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785926"/>
            <a:ext cx="4643438" cy="3482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Ми розважаємось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WE HAVE A GOOD TIME</a:t>
            </a:r>
            <a:endParaRPr lang="ru-RU" dirty="0"/>
          </a:p>
        </p:txBody>
      </p:sp>
      <p:pic>
        <p:nvPicPr>
          <p:cNvPr id="9218" name="Picture 2" descr="C:\Documents and Settings\Admin\Рабочий стол\Новая папка (6)\IMG_20160615_1227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4286279" cy="3214710"/>
          </a:xfrm>
          <a:prstGeom prst="rect">
            <a:avLst/>
          </a:prstGeom>
          <a:noFill/>
        </p:spPr>
      </p:pic>
      <p:pic>
        <p:nvPicPr>
          <p:cNvPr id="9219" name="Picture 3" descr="C:\Documents and Settings\Admin\Рабочий стол\Новая папка (6)\IMG_20160606_1129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375421"/>
            <a:ext cx="4857752" cy="3482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42913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Тема проекту:</a:t>
            </a:r>
            <a:br>
              <a:rPr lang="uk-UA" dirty="0" smtClean="0"/>
            </a:br>
            <a:r>
              <a:rPr lang="ru-RU" b="1" i="1" dirty="0" smtClean="0"/>
              <a:t>«</a:t>
            </a:r>
            <a:r>
              <a:rPr lang="en-US" b="1" i="1" dirty="0" smtClean="0"/>
              <a:t>HEALTHY LIVING</a:t>
            </a:r>
            <a:r>
              <a:rPr lang="ru-RU" b="1" i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dirty="0" smtClean="0"/>
              <a:t>ЗДОРОВИЙ СПОСІБ ЖИТТЯ</a:t>
            </a:r>
            <a:endParaRPr lang="ru-RU" dirty="0"/>
          </a:p>
        </p:txBody>
      </p:sp>
      <p:pic>
        <p:nvPicPr>
          <p:cNvPr id="1026" name="Picture 2" descr="C:\Documents and Settings\Admin\Рабочий стол\Новая папка (6)\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0"/>
            <a:ext cx="7215206" cy="4357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Відкриття табору</a:t>
            </a:r>
            <a:br>
              <a:rPr lang="uk-UA" dirty="0" smtClean="0"/>
            </a:br>
            <a:r>
              <a:rPr lang="en-US" dirty="0" smtClean="0"/>
              <a:t>GRAND OPENING DAY</a:t>
            </a:r>
            <a:endParaRPr lang="ru-RU" dirty="0"/>
          </a:p>
        </p:txBody>
      </p:sp>
      <p:pic>
        <p:nvPicPr>
          <p:cNvPr id="3074" name="Picture 2" descr="C:\Documents and Settings\Admin\Рабочий стол\Новая папка (6)\IMG_20160616_1119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78"/>
            <a:ext cx="5072066" cy="3804050"/>
          </a:xfrm>
          <a:prstGeom prst="rect">
            <a:avLst/>
          </a:prstGeom>
          <a:noFill/>
        </p:spPr>
      </p:pic>
      <p:pic>
        <p:nvPicPr>
          <p:cNvPr id="3078" name="Picture 6" descr="C:\Documents and Settings\Admin\Рабочий стол\Новая папка (6)\IMG_20160614_1143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086600" y="-12115800"/>
            <a:ext cx="7200000" cy="9600000"/>
          </a:xfrm>
          <a:prstGeom prst="rect">
            <a:avLst/>
          </a:prstGeom>
          <a:noFill/>
        </p:spPr>
      </p:pic>
      <p:pic>
        <p:nvPicPr>
          <p:cNvPr id="14" name="Picture 7" descr="C:\Documents and Settings\Admin\Рабочий стол\Новая папка (6)\IMG_20160614_1143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3144624" y="-25932018"/>
            <a:ext cx="4050000" cy="5400000"/>
          </a:xfrm>
          <a:prstGeom prst="rect">
            <a:avLst/>
          </a:prstGeom>
          <a:noFill/>
        </p:spPr>
      </p:pic>
      <p:pic>
        <p:nvPicPr>
          <p:cNvPr id="6" name="Picture 7" descr="C:\Documents and Settings\Admin\Рабочий стол\Новая папка (6)\IMG_20160614_1143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4000" y="1458000"/>
            <a:ext cx="4050000" cy="54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Представлення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INTRODUCTION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5123" name="Picture 3" descr="C:\Documents and Settings\Admin\Рабочий стол\Новая папка (6)\IMG_20160614_1142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64"/>
            <a:ext cx="4476750" cy="3357562"/>
          </a:xfrm>
          <a:prstGeom prst="rect">
            <a:avLst/>
          </a:prstGeom>
          <a:noFill/>
        </p:spPr>
      </p:pic>
      <p:pic>
        <p:nvPicPr>
          <p:cNvPr id="5124" name="Picture 4" descr="C:\Documents and Settings\Admin\Рабочий стол\Новая папка (6)\IMG_20160614_114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53992"/>
            <a:ext cx="4572000" cy="3304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Малюнок на асфальті</a:t>
            </a:r>
            <a:br>
              <a:rPr lang="uk-UA" dirty="0" smtClean="0"/>
            </a:br>
            <a:r>
              <a:rPr lang="en-US" dirty="0" smtClean="0"/>
              <a:t>SUN DAY</a:t>
            </a:r>
            <a:endParaRPr lang="ru-RU" dirty="0"/>
          </a:p>
        </p:txBody>
      </p:sp>
      <p:pic>
        <p:nvPicPr>
          <p:cNvPr id="3076" name="Picture 4" descr="C:\Documents and Settings\Admin\Рабочий стол\Новая папка (6)\IMG_20160608_1047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3380"/>
            <a:ext cx="4571999" cy="2714620"/>
          </a:xfrm>
          <a:prstGeom prst="rect">
            <a:avLst/>
          </a:prstGeom>
          <a:noFill/>
        </p:spPr>
      </p:pic>
      <p:pic>
        <p:nvPicPr>
          <p:cNvPr id="3077" name="Picture 5" descr="C:\Documents and Settings\Admin\Рабочий стол\Новая папка (6)\IMG_20160613_1108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143380"/>
            <a:ext cx="4500562" cy="2714620"/>
          </a:xfrm>
          <a:prstGeom prst="rect">
            <a:avLst/>
          </a:prstGeom>
          <a:noFill/>
        </p:spPr>
      </p:pic>
      <p:pic>
        <p:nvPicPr>
          <p:cNvPr id="8" name="Picture 2" descr="C:\Documents and Settings\Admin\Рабочий стол\Новая папка (6)\IMG_20160613_122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1214422"/>
            <a:ext cx="3969812" cy="29773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r>
              <a:rPr lang="uk-UA" dirty="0" smtClean="0"/>
              <a:t>Здорова їжа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HEALTHY FOOD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Новая папка (6)\IMG_20160602_1123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96784"/>
            <a:ext cx="4643438" cy="3750471"/>
          </a:xfrm>
          <a:prstGeom prst="rect">
            <a:avLst/>
          </a:prstGeom>
          <a:noFill/>
        </p:spPr>
      </p:pic>
      <p:pic>
        <p:nvPicPr>
          <p:cNvPr id="4" name="Picture 2" descr="C:\Documents and Settings\Admin\Рабочий стол\Новая папка (6)\IMG_20160602_1124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3989" y="1428736"/>
            <a:ext cx="4440011" cy="3330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Шкідлива їжа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UNHEALTHY FOOD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2050" name="Picture 2" descr="C:\Documents and Settings\Admin\Рабочий стол\Новая папка (6)\IMG_20160602_1125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321843"/>
            <a:ext cx="4714876" cy="3536157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Новая папка (6)\IMG_20160602_112545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2330" y="1785926"/>
            <a:ext cx="4651670" cy="3488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День спорту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DAY OF SPORTS</a:t>
            </a:r>
            <a:endParaRPr lang="ru-RU" dirty="0"/>
          </a:p>
        </p:txBody>
      </p:sp>
      <p:pic>
        <p:nvPicPr>
          <p:cNvPr id="4098" name="Picture 2" descr="C:\Documents and Settings\Admin\Рабочий стол\Новая папка (6)\IMG_20160614_1140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1"/>
            <a:ext cx="4572000" cy="3429000"/>
          </a:xfrm>
          <a:prstGeom prst="rect">
            <a:avLst/>
          </a:prstGeom>
          <a:noFill/>
        </p:spPr>
      </p:pic>
      <p:pic>
        <p:nvPicPr>
          <p:cNvPr id="4099" name="Picture 3" descr="C:\Documents and Settings\Admin\Рабочий стол\Новая папка (6)\IMG_20160608_1236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4660" y="1357298"/>
            <a:ext cx="4599340" cy="34495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Екскурсія в Лондон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EXCURSION IN LONDON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6146" name="Picture 2" descr="C:\Documents and Settings\Admin\Рабочий стол\Новая папка (6)\IMG_20160616_1108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08"/>
            <a:ext cx="4071934" cy="3053951"/>
          </a:xfrm>
          <a:prstGeom prst="rect">
            <a:avLst/>
          </a:prstGeom>
          <a:noFill/>
        </p:spPr>
      </p:pic>
      <p:pic>
        <p:nvPicPr>
          <p:cNvPr id="6147" name="Picture 3" descr="C:\Documents and Settings\Admin\Рабочий стол\Новая папка (6)\IMG_20160616_1113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4071942"/>
            <a:ext cx="3857652" cy="2786058"/>
          </a:xfrm>
          <a:prstGeom prst="rect">
            <a:avLst/>
          </a:prstGeom>
          <a:noFill/>
        </p:spPr>
      </p:pic>
      <p:pic>
        <p:nvPicPr>
          <p:cNvPr id="6148" name="Picture 4" descr="C:\Documents and Settings\Admin\Рабочий стол\Новая папка (6)\IMG_20160616_1114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4396" y="1000108"/>
            <a:ext cx="4199604" cy="31497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29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Англомовний літній табір “Sunny” на базі загальноосвітньої школи с.Топилище Іваничівського району Волинської області     2016 </vt:lpstr>
      <vt:lpstr>Тема проекту: «HEALTHY LIVING» ЗДОРОВИЙ СПОСІБ ЖИТТЯ</vt:lpstr>
      <vt:lpstr>Відкриття табору GRAND OPENING DAY</vt:lpstr>
      <vt:lpstr>Представлення INTRODUCTION </vt:lpstr>
      <vt:lpstr>Малюнок на асфальті SUN DAY</vt:lpstr>
      <vt:lpstr>Здорова їжа HEALTHY FOOD</vt:lpstr>
      <vt:lpstr>Шкідлива їжа UNHEALTHY FOOD </vt:lpstr>
      <vt:lpstr>День спорту THE DAY OF SPORTS</vt:lpstr>
      <vt:lpstr>Екскурсія в Лондон EXCURSION IN LONDON </vt:lpstr>
      <vt:lpstr>У бібліотеці  AT THE LIBRARY</vt:lpstr>
      <vt:lpstr>Визначні місця нашого села SIGHTS OF OUR VILLAGE</vt:lpstr>
      <vt:lpstr>Ми розважаємось WE HAVE A GOOD TIME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Англомовний літній табір “Sunny” на базі загальноосвітньої школи с.Топилище Іваничівського району Волинської області</dc:title>
  <dc:creator>Admin</dc:creator>
  <cp:lastModifiedBy>Admin</cp:lastModifiedBy>
  <cp:revision>21</cp:revision>
  <dcterms:created xsi:type="dcterms:W3CDTF">2016-06-20T14:55:01Z</dcterms:created>
  <dcterms:modified xsi:type="dcterms:W3CDTF">2016-06-20T17:38:08Z</dcterms:modified>
</cp:coreProperties>
</file>